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8" r:id="rId7"/>
    <p:sldId id="260" r:id="rId8"/>
    <p:sldId id="261" r:id="rId9"/>
    <p:sldId id="262" r:id="rId10"/>
    <p:sldId id="269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EAD356-DF43-4C36-BA32-47887112330D}" v="10" dt="2023-09-13T19:01:53.6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omika Karuppaiah" userId="3f12a0000b74fade" providerId="LiveId" clId="{34EAD356-DF43-4C36-BA32-47887112330D}"/>
    <pc:docChg chg="undo custSel addSld delSld modSld">
      <pc:chgData name="Boomika Karuppaiah" userId="3f12a0000b74fade" providerId="LiveId" clId="{34EAD356-DF43-4C36-BA32-47887112330D}" dt="2023-09-13T20:13:14.777" v="605" actId="20577"/>
      <pc:docMkLst>
        <pc:docMk/>
      </pc:docMkLst>
      <pc:sldChg chg="modSp mod">
        <pc:chgData name="Boomika Karuppaiah" userId="3f12a0000b74fade" providerId="LiveId" clId="{34EAD356-DF43-4C36-BA32-47887112330D}" dt="2023-09-13T18:28:43.807" v="5" actId="20577"/>
        <pc:sldMkLst>
          <pc:docMk/>
          <pc:sldMk cId="1490069061" sldId="256"/>
        </pc:sldMkLst>
        <pc:spChg chg="mod">
          <ac:chgData name="Boomika Karuppaiah" userId="3f12a0000b74fade" providerId="LiveId" clId="{34EAD356-DF43-4C36-BA32-47887112330D}" dt="2023-09-13T18:28:24.853" v="0" actId="20577"/>
          <ac:spMkLst>
            <pc:docMk/>
            <pc:sldMk cId="1490069061" sldId="256"/>
            <ac:spMk id="2" creationId="{BC604524-08A4-1DC0-72FA-EF434BD7F74F}"/>
          </ac:spMkLst>
        </pc:spChg>
        <pc:spChg chg="mod">
          <ac:chgData name="Boomika Karuppaiah" userId="3f12a0000b74fade" providerId="LiveId" clId="{34EAD356-DF43-4C36-BA32-47887112330D}" dt="2023-09-13T18:28:43.807" v="5" actId="20577"/>
          <ac:spMkLst>
            <pc:docMk/>
            <pc:sldMk cId="1490069061" sldId="256"/>
            <ac:spMk id="3" creationId="{DA2F5FFC-696A-553E-3259-B51BBEBCF22A}"/>
          </ac:spMkLst>
        </pc:spChg>
      </pc:sldChg>
      <pc:sldChg chg="modSp mod">
        <pc:chgData name="Boomika Karuppaiah" userId="3f12a0000b74fade" providerId="LiveId" clId="{34EAD356-DF43-4C36-BA32-47887112330D}" dt="2023-09-13T18:30:43.852" v="16" actId="20577"/>
        <pc:sldMkLst>
          <pc:docMk/>
          <pc:sldMk cId="1137892060" sldId="257"/>
        </pc:sldMkLst>
        <pc:spChg chg="mod">
          <ac:chgData name="Boomika Karuppaiah" userId="3f12a0000b74fade" providerId="LiveId" clId="{34EAD356-DF43-4C36-BA32-47887112330D}" dt="2023-09-13T18:30:43.852" v="16" actId="20577"/>
          <ac:spMkLst>
            <pc:docMk/>
            <pc:sldMk cId="1137892060" sldId="257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34EAD356-DF43-4C36-BA32-47887112330D}" dt="2023-09-13T18:31:36.262" v="25" actId="27636"/>
        <pc:sldMkLst>
          <pc:docMk/>
          <pc:sldMk cId="969919095" sldId="258"/>
        </pc:sldMkLst>
        <pc:spChg chg="mod">
          <ac:chgData name="Boomika Karuppaiah" userId="3f12a0000b74fade" providerId="LiveId" clId="{34EAD356-DF43-4C36-BA32-47887112330D}" dt="2023-09-13T18:31:36.262" v="25" actId="27636"/>
          <ac:spMkLst>
            <pc:docMk/>
            <pc:sldMk cId="969919095" sldId="258"/>
            <ac:spMk id="3" creationId="{1C6503F7-483C-DDE5-DB85-5C44FBBD1B3A}"/>
          </ac:spMkLst>
        </pc:spChg>
      </pc:sldChg>
      <pc:sldChg chg="addSp delSp modSp mod">
        <pc:chgData name="Boomika Karuppaiah" userId="3f12a0000b74fade" providerId="LiveId" clId="{34EAD356-DF43-4C36-BA32-47887112330D}" dt="2023-09-13T18:34:41.768" v="79" actId="22"/>
        <pc:sldMkLst>
          <pc:docMk/>
          <pc:sldMk cId="4163963548" sldId="259"/>
        </pc:sldMkLst>
        <pc:spChg chg="mod">
          <ac:chgData name="Boomika Karuppaiah" userId="3f12a0000b74fade" providerId="LiveId" clId="{34EAD356-DF43-4C36-BA32-47887112330D}" dt="2023-09-13T18:34:18.633" v="77" actId="20577"/>
          <ac:spMkLst>
            <pc:docMk/>
            <pc:sldMk cId="4163963548" sldId="259"/>
            <ac:spMk id="3" creationId="{6838BA17-5658-F58F-CBF4-E9F14F419E8A}"/>
          </ac:spMkLst>
        </pc:spChg>
        <pc:spChg chg="add del">
          <ac:chgData name="Boomika Karuppaiah" userId="3f12a0000b74fade" providerId="LiveId" clId="{34EAD356-DF43-4C36-BA32-47887112330D}" dt="2023-09-13T18:34:41.768" v="79" actId="22"/>
          <ac:spMkLst>
            <pc:docMk/>
            <pc:sldMk cId="4163963548" sldId="259"/>
            <ac:spMk id="5" creationId="{69B0BB10-BA84-EA77-AE2D-39566BFE1630}"/>
          </ac:spMkLst>
        </pc:spChg>
      </pc:sldChg>
      <pc:sldChg chg="modSp mod">
        <pc:chgData name="Boomika Karuppaiah" userId="3f12a0000b74fade" providerId="LiveId" clId="{34EAD356-DF43-4C36-BA32-47887112330D}" dt="2023-09-13T18:38:00.909" v="120" actId="27636"/>
        <pc:sldMkLst>
          <pc:docMk/>
          <pc:sldMk cId="1063019941" sldId="260"/>
        </pc:sldMkLst>
        <pc:spChg chg="mod">
          <ac:chgData name="Boomika Karuppaiah" userId="3f12a0000b74fade" providerId="LiveId" clId="{34EAD356-DF43-4C36-BA32-47887112330D}" dt="2023-09-13T18:38:00.909" v="120" actId="27636"/>
          <ac:spMkLst>
            <pc:docMk/>
            <pc:sldMk cId="1063019941" sldId="260"/>
            <ac:spMk id="3" creationId="{4C0067C2-4C62-DCEB-681D-C15848223E9A}"/>
          </ac:spMkLst>
        </pc:spChg>
      </pc:sldChg>
      <pc:sldChg chg="modSp mod">
        <pc:chgData name="Boomika Karuppaiah" userId="3f12a0000b74fade" providerId="LiveId" clId="{34EAD356-DF43-4C36-BA32-47887112330D}" dt="2023-09-13T18:38:29.150" v="128" actId="20577"/>
        <pc:sldMkLst>
          <pc:docMk/>
          <pc:sldMk cId="2291933791" sldId="261"/>
        </pc:sldMkLst>
        <pc:spChg chg="mod">
          <ac:chgData name="Boomika Karuppaiah" userId="3f12a0000b74fade" providerId="LiveId" clId="{34EAD356-DF43-4C36-BA32-47887112330D}" dt="2023-09-13T18:38:29.150" v="128" actId="20577"/>
          <ac:spMkLst>
            <pc:docMk/>
            <pc:sldMk cId="2291933791" sldId="261"/>
            <ac:spMk id="3" creationId="{1C6503F7-483C-DDE5-DB85-5C44FBBD1B3A}"/>
          </ac:spMkLst>
        </pc:spChg>
      </pc:sldChg>
      <pc:sldChg chg="modSp mod">
        <pc:chgData name="Boomika Karuppaiah" userId="3f12a0000b74fade" providerId="LiveId" clId="{34EAD356-DF43-4C36-BA32-47887112330D}" dt="2023-09-13T18:41:20.369" v="157" actId="20577"/>
        <pc:sldMkLst>
          <pc:docMk/>
          <pc:sldMk cId="3319488124" sldId="262"/>
        </pc:sldMkLst>
        <pc:spChg chg="mod">
          <ac:chgData name="Boomika Karuppaiah" userId="3f12a0000b74fade" providerId="LiveId" clId="{34EAD356-DF43-4C36-BA32-47887112330D}" dt="2023-09-13T18:41:20.369" v="157" actId="20577"/>
          <ac:spMkLst>
            <pc:docMk/>
            <pc:sldMk cId="3319488124" sldId="262"/>
            <ac:spMk id="3" creationId="{6838BA17-5658-F58F-CBF4-E9F14F419E8A}"/>
          </ac:spMkLst>
        </pc:spChg>
      </pc:sldChg>
      <pc:sldChg chg="modSp mod">
        <pc:chgData name="Boomika Karuppaiah" userId="3f12a0000b74fade" providerId="LiveId" clId="{34EAD356-DF43-4C36-BA32-47887112330D}" dt="2023-09-13T18:29:34.953" v="11" actId="207"/>
        <pc:sldMkLst>
          <pc:docMk/>
          <pc:sldMk cId="1524360743" sldId="263"/>
        </pc:sldMkLst>
        <pc:spChg chg="mod">
          <ac:chgData name="Boomika Karuppaiah" userId="3f12a0000b74fade" providerId="LiveId" clId="{34EAD356-DF43-4C36-BA32-47887112330D}" dt="2023-09-13T18:29:34.953" v="11" actId="207"/>
          <ac:spMkLst>
            <pc:docMk/>
            <pc:sldMk cId="1524360743" sldId="263"/>
            <ac:spMk id="3" creationId="{89BD03F4-3023-8DC3-044D-DCD76211E77A}"/>
          </ac:spMkLst>
        </pc:spChg>
      </pc:sldChg>
      <pc:sldChg chg="addSp delSp modSp del mod">
        <pc:chgData name="Boomika Karuppaiah" userId="3f12a0000b74fade" providerId="LiveId" clId="{34EAD356-DF43-4C36-BA32-47887112330D}" dt="2023-09-13T18:52:59.436" v="188" actId="47"/>
        <pc:sldMkLst>
          <pc:docMk/>
          <pc:sldMk cId="2285486818" sldId="264"/>
        </pc:sldMkLst>
        <pc:spChg chg="mod">
          <ac:chgData name="Boomika Karuppaiah" userId="3f12a0000b74fade" providerId="LiveId" clId="{34EAD356-DF43-4C36-BA32-47887112330D}" dt="2023-09-13T18:44:23.657" v="175" actId="20577"/>
          <ac:spMkLst>
            <pc:docMk/>
            <pc:sldMk cId="2285486818" sldId="264"/>
            <ac:spMk id="2" creationId="{431AD937-3F33-584E-C8E1-6F4FBBF1F79E}"/>
          </ac:spMkLst>
        </pc:spChg>
        <pc:spChg chg="mod">
          <ac:chgData name="Boomika Karuppaiah" userId="3f12a0000b74fade" providerId="LiveId" clId="{34EAD356-DF43-4C36-BA32-47887112330D}" dt="2023-09-13T18:44:44.744" v="177" actId="27636"/>
          <ac:spMkLst>
            <pc:docMk/>
            <pc:sldMk cId="2285486818" sldId="264"/>
            <ac:spMk id="3" creationId="{3D05E3F1-9BA6-964C-199C-AD5022284D5E}"/>
          </ac:spMkLst>
        </pc:spChg>
        <pc:spChg chg="add del">
          <ac:chgData name="Boomika Karuppaiah" userId="3f12a0000b74fade" providerId="LiveId" clId="{34EAD356-DF43-4C36-BA32-47887112330D}" dt="2023-09-13T18:52:52.135" v="186" actId="22"/>
          <ac:spMkLst>
            <pc:docMk/>
            <pc:sldMk cId="2285486818" sldId="264"/>
            <ac:spMk id="5" creationId="{20F98AB9-7B78-AB16-9811-DE37E7815290}"/>
          </ac:spMkLst>
        </pc:spChg>
      </pc:sldChg>
      <pc:sldChg chg="addSp delSp modSp mod">
        <pc:chgData name="Boomika Karuppaiah" userId="3f12a0000b74fade" providerId="LiveId" clId="{34EAD356-DF43-4C36-BA32-47887112330D}" dt="2023-09-13T19:04:56.210" v="450" actId="1076"/>
        <pc:sldMkLst>
          <pc:docMk/>
          <pc:sldMk cId="3716912165" sldId="265"/>
        </pc:sldMkLst>
        <pc:spChg chg="mod">
          <ac:chgData name="Boomika Karuppaiah" userId="3f12a0000b74fade" providerId="LiveId" clId="{34EAD356-DF43-4C36-BA32-47887112330D}" dt="2023-09-13T19:00:37.376" v="250" actId="20577"/>
          <ac:spMkLst>
            <pc:docMk/>
            <pc:sldMk cId="3716912165" sldId="265"/>
            <ac:spMk id="2" creationId="{50AE83EB-D323-FDA4-C250-3023D5323620}"/>
          </ac:spMkLst>
        </pc:spChg>
        <pc:spChg chg="mod">
          <ac:chgData name="Boomika Karuppaiah" userId="3f12a0000b74fade" providerId="LiveId" clId="{34EAD356-DF43-4C36-BA32-47887112330D}" dt="2023-09-13T19:04:49.414" v="448" actId="27636"/>
          <ac:spMkLst>
            <pc:docMk/>
            <pc:sldMk cId="3716912165" sldId="265"/>
            <ac:spMk id="3" creationId="{50CFAFEA-FCCC-D54A-011E-59FF28458D19}"/>
          </ac:spMkLst>
        </pc:spChg>
        <pc:spChg chg="add del">
          <ac:chgData name="Boomika Karuppaiah" userId="3f12a0000b74fade" providerId="LiveId" clId="{34EAD356-DF43-4C36-BA32-47887112330D}" dt="2023-09-13T19:01:53.644" v="262"/>
          <ac:spMkLst>
            <pc:docMk/>
            <pc:sldMk cId="3716912165" sldId="265"/>
            <ac:spMk id="6" creationId="{381CCDDB-B583-9B55-E348-B02B2B5FC517}"/>
          </ac:spMkLst>
        </pc:spChg>
        <pc:picChg chg="add mod">
          <ac:chgData name="Boomika Karuppaiah" userId="3f12a0000b74fade" providerId="LiveId" clId="{34EAD356-DF43-4C36-BA32-47887112330D}" dt="2023-09-13T19:04:56.210" v="450" actId="1076"/>
          <ac:picMkLst>
            <pc:docMk/>
            <pc:sldMk cId="3716912165" sldId="265"/>
            <ac:picMk id="5" creationId="{1B6ECE27-FC01-DF40-11F7-B00C11C671C8}"/>
          </ac:picMkLst>
        </pc:picChg>
      </pc:sldChg>
      <pc:sldChg chg="addSp delSp modSp mod">
        <pc:chgData name="Boomika Karuppaiah" userId="3f12a0000b74fade" providerId="LiveId" clId="{34EAD356-DF43-4C36-BA32-47887112330D}" dt="2023-09-13T19:16:06.672" v="604" actId="207"/>
        <pc:sldMkLst>
          <pc:docMk/>
          <pc:sldMk cId="4093929442" sldId="266"/>
        </pc:sldMkLst>
        <pc:spChg chg="mod">
          <ac:chgData name="Boomika Karuppaiah" userId="3f12a0000b74fade" providerId="LiveId" clId="{34EAD356-DF43-4C36-BA32-47887112330D}" dt="2023-09-13T19:00:39.560" v="251" actId="20577"/>
          <ac:spMkLst>
            <pc:docMk/>
            <pc:sldMk cId="4093929442" sldId="266"/>
            <ac:spMk id="2" creationId="{BDA02F2E-3215-A041-C535-85E8088A917A}"/>
          </ac:spMkLst>
        </pc:spChg>
        <pc:spChg chg="mod">
          <ac:chgData name="Boomika Karuppaiah" userId="3f12a0000b74fade" providerId="LiveId" clId="{34EAD356-DF43-4C36-BA32-47887112330D}" dt="2023-09-13T19:16:06.672" v="604" actId="207"/>
          <ac:spMkLst>
            <pc:docMk/>
            <pc:sldMk cId="4093929442" sldId="266"/>
            <ac:spMk id="3" creationId="{69DD795C-AC53-3F48-D141-95DEC5AA2D63}"/>
          </ac:spMkLst>
        </pc:spChg>
        <pc:spChg chg="add del">
          <ac:chgData name="Boomika Karuppaiah" userId="3f12a0000b74fade" providerId="LiveId" clId="{34EAD356-DF43-4C36-BA32-47887112330D}" dt="2023-09-13T19:01:01.014" v="254"/>
          <ac:spMkLst>
            <pc:docMk/>
            <pc:sldMk cId="4093929442" sldId="266"/>
            <ac:spMk id="4" creationId="{6661968F-4C63-90A0-5913-0C1E1CA20CE3}"/>
          </ac:spMkLst>
        </pc:spChg>
        <pc:spChg chg="add del">
          <ac:chgData name="Boomika Karuppaiah" userId="3f12a0000b74fade" providerId="LiveId" clId="{34EAD356-DF43-4C36-BA32-47887112330D}" dt="2023-09-13T19:01:02.880" v="256"/>
          <ac:spMkLst>
            <pc:docMk/>
            <pc:sldMk cId="4093929442" sldId="266"/>
            <ac:spMk id="5" creationId="{2C191BC9-C1D4-18B8-B992-97D4F05FF162}"/>
          </ac:spMkLst>
        </pc:spChg>
      </pc:sldChg>
      <pc:sldChg chg="modSp mod">
        <pc:chgData name="Boomika Karuppaiah" userId="3f12a0000b74fade" providerId="LiveId" clId="{34EAD356-DF43-4C36-BA32-47887112330D}" dt="2023-09-13T18:45:02.255" v="184" actId="20577"/>
        <pc:sldMkLst>
          <pc:docMk/>
          <pc:sldMk cId="1962528031" sldId="267"/>
        </pc:sldMkLst>
        <pc:spChg chg="mod">
          <ac:chgData name="Boomika Karuppaiah" userId="3f12a0000b74fade" providerId="LiveId" clId="{34EAD356-DF43-4C36-BA32-47887112330D}" dt="2023-09-13T18:45:02.255" v="184" actId="20577"/>
          <ac:spMkLst>
            <pc:docMk/>
            <pc:sldMk cId="1962528031" sldId="267"/>
            <ac:spMk id="3" creationId="{62EDB844-2CF6-899B-1971-6951E19C798F}"/>
          </ac:spMkLst>
        </pc:spChg>
      </pc:sldChg>
      <pc:sldChg chg="modSp add mod">
        <pc:chgData name="Boomika Karuppaiah" userId="3f12a0000b74fade" providerId="LiveId" clId="{34EAD356-DF43-4C36-BA32-47887112330D}" dt="2023-09-13T18:37:40.162" v="114" actId="20577"/>
        <pc:sldMkLst>
          <pc:docMk/>
          <pc:sldMk cId="3421360743" sldId="268"/>
        </pc:sldMkLst>
        <pc:spChg chg="mod">
          <ac:chgData name="Boomika Karuppaiah" userId="3f12a0000b74fade" providerId="LiveId" clId="{34EAD356-DF43-4C36-BA32-47887112330D}" dt="2023-09-13T18:37:40.162" v="114" actId="20577"/>
          <ac:spMkLst>
            <pc:docMk/>
            <pc:sldMk cId="3421360743" sldId="268"/>
            <ac:spMk id="3" creationId="{6838BA17-5658-F58F-CBF4-E9F14F419E8A}"/>
          </ac:spMkLst>
        </pc:spChg>
      </pc:sldChg>
      <pc:sldChg chg="modSp add mod">
        <pc:chgData name="Boomika Karuppaiah" userId="3f12a0000b74fade" providerId="LiveId" clId="{34EAD356-DF43-4C36-BA32-47887112330D}" dt="2023-09-13T20:13:14.777" v="605" actId="20577"/>
        <pc:sldMkLst>
          <pc:docMk/>
          <pc:sldMk cId="3734514517" sldId="269"/>
        </pc:sldMkLst>
        <pc:spChg chg="mod">
          <ac:chgData name="Boomika Karuppaiah" userId="3f12a0000b74fade" providerId="LiveId" clId="{34EAD356-DF43-4C36-BA32-47887112330D}" dt="2023-09-13T20:13:14.777" v="605" actId="20577"/>
          <ac:spMkLst>
            <pc:docMk/>
            <pc:sldMk cId="3734514517" sldId="269"/>
            <ac:spMk id="3" creationId="{6838BA17-5658-F58F-CBF4-E9F14F419E8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64A8-A8E9-4DF4-4531-AF599B1E5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1C672-117B-696A-3993-172C558B3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2FA7D9-70C1-8509-3690-082BF1B1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CF512-1934-6976-4B87-EAFFE833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76967-A239-C9F2-7981-F00DDAA9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051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3DC86-5D4B-1040-CC6A-DEE98932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198AA-5310-F007-C535-7DFDAB8C6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687E9-4C60-31E6-947C-3E826198B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4242B-0941-7354-168E-ED3B300A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A916E-58FA-4C8D-1FF3-E29A1BE9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849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43B42-6610-AC90-6A63-87FCDDC303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D0397-3588-6E70-091A-9B5F40E074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48DF0-4882-AAF9-0D1A-59B21B9E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21B57-3F0D-621E-9BF5-0E7A3DDCA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3701D-D8BB-5B58-341A-99E7620D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045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C12EB-E412-AE33-B097-3ECDD9A91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64AA4-2F12-27BB-D67A-4202A8EFB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0CE00-61B1-3965-223A-0883C871F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D7E9F-3736-092F-F119-5D7DC347C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CF383-AF71-5D46-E367-1D12D8999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37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40658-5330-75F1-39CC-A5C2B2341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9C503D-EA86-BA40-A926-DEAAE47CF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08C48-AEF6-ED19-4F2E-8BEF6EC94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3038-7C53-CACF-910A-B50AB917C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34D71-BA47-6400-3A54-207127759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356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34C33-8718-71FC-A29A-BB7F9B92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A0D3E-81BA-3C51-CC33-00EEEB3901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AA7EF-9D6B-0224-078D-763CB3A461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C892D-A0A9-732D-0C0D-59AB0548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3F248-B160-1181-5165-12A5996B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41639B-8527-272E-20BA-C43E47A22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044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98E9A-B857-8518-43FB-B132B624A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E563FF-A4CD-5353-C61D-BB5838343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F9E4B0-D7D1-B285-7E12-5240DACDC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021465-20DF-05BE-53A9-A76D7BF20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4F3C1D-E839-219B-B859-2872D48A7B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45C3FF-4CB6-5318-86CC-9956B9C8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1EBEF0-10DE-B699-2989-FD48B6C6B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D5B6F5-BC44-7B12-764E-83AB7D8DB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22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0378F-18A5-711C-FBB4-D0A5DB30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FBDDCE-5E6D-0229-2F91-E7D39C77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B1CB6-45E3-8940-177B-BCC70ACC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883A6F-1CF9-F828-399E-648297F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55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686B89-0B8A-7C70-68A8-27DB682D4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162304-B1D3-4B32-E7BC-919E913C4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78122-9731-3D19-2D59-7291A615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095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1F5D8-01AB-8139-539D-2DB44A59E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53B2-5D88-67A0-B745-7B044D56F9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B38C27-A79C-4DF8-B84E-CCC24CFA3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800D28-5B5C-16D9-151F-A7C83D0B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1EA3A-2829-5324-F144-68856D0E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1F292-B326-F767-294C-61C94498F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8105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4DFA-8DA5-123A-142C-98987D367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C07C5-2F90-CD6E-5657-9BEB13285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8E1DD0-01E9-B00A-E237-E76E8A79B3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B78F38-F571-8D48-67A1-84CCA1C44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B38D-F966-4A87-84E9-8D4D791160B5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5506-10B8-2910-E701-5C222A7F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35E74-DF8D-607C-EFC9-2CE9878C2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780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90A782-6E2B-F7B9-22E9-8526A8DA7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7E0BE-C8E1-B627-ECA1-3A1B32265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73067-A353-14DF-0F11-0CB2E14683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B38D-F966-4A87-84E9-8D4D791160B5}" type="datetimeFigureOut">
              <a:rPr lang="en-IN" smtClean="0"/>
              <a:t>13-09-2023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1EDB6-8881-1B6B-39E0-3DBD440F3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E2490-DC68-F3F9-C089-F64FFAFE9B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5F84A-7D18-4121-8E46-5EECB31367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611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2.seas.gwu.edu/~cs4all/1012/unit0/module0.3.html#problem-0.3.2-40-p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04524-08A4-1DC0-72FA-EF434BD7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Lab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2F5FFC-696A-553E-3259-B51BBEBCF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/>
              <a:t>CSCI 1012, 31</a:t>
            </a:r>
          </a:p>
          <a:p>
            <a:endParaRPr lang="en-IN" dirty="0"/>
          </a:p>
          <a:p>
            <a:r>
              <a:rPr lang="en-IN" dirty="0"/>
              <a:t>TA - Boomika</a:t>
            </a:r>
          </a:p>
          <a:p>
            <a:r>
              <a:rPr lang="en-IN" dirty="0"/>
              <a:t>LA- </a:t>
            </a:r>
            <a:r>
              <a:rPr lang="en-IN" dirty="0" err="1"/>
              <a:t>Tanim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90069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ES" dirty="0"/>
              <a:t>x = </a:t>
            </a:r>
            <a:r>
              <a:rPr lang="es-ES" dirty="0" err="1"/>
              <a:t>int</a:t>
            </a:r>
            <a:r>
              <a:rPr lang="es-ES" dirty="0"/>
              <a:t>(1)</a:t>
            </a:r>
          </a:p>
          <a:p>
            <a:pPr marL="0" indent="0">
              <a:buNone/>
            </a:pPr>
            <a:r>
              <a:rPr lang="es-ES" dirty="0"/>
              <a:t>y = 5 * 2 + x</a:t>
            </a:r>
          </a:p>
          <a:p>
            <a:pPr marL="0" indent="0">
              <a:buNone/>
            </a:pPr>
            <a:r>
              <a:rPr lang="es-ES" dirty="0"/>
              <a:t>y </a:t>
            </a:r>
            <a:r>
              <a:rPr lang="es-ES"/>
              <a:t>= 0</a:t>
            </a:r>
            <a:endParaRPr lang="es-ES" dirty="0"/>
          </a:p>
          <a:p>
            <a:pPr marL="0" indent="0">
              <a:buNone/>
            </a:pPr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program was intended to print: `0`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does not. Change line 1 so that this program results in the intended output.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x=2</a:t>
            </a:r>
          </a:p>
          <a:p>
            <a:pPr marL="0" indent="0">
              <a:buNone/>
            </a:pP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anything that results in x as an even integer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34514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E83EB-D323-FDA4-C250-3023D5323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Module 0.3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FAFEA-FCCC-D54A-011E-59FF28458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1005"/>
            <a:ext cx="10515600" cy="5769605"/>
          </a:xfrm>
        </p:spPr>
        <p:txBody>
          <a:bodyPr>
            <a:normAutofit fontScale="925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inherit"/>
              </a:rPr>
              <a:t>Functions </a:t>
            </a:r>
          </a:p>
          <a:p>
            <a:pPr lvl="1" fontAlgn="base"/>
            <a:r>
              <a:rPr lang="en-US" sz="2800" dirty="0">
                <a:latin typeface="inherit"/>
              </a:rPr>
              <a:t>Reusable blocks of code</a:t>
            </a:r>
            <a:endParaRPr lang="en-US" sz="28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inherit"/>
              </a:rPr>
              <a:t>Function definition syntax 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dirty="0">
              <a:latin typeface="inherit"/>
            </a:endParaRPr>
          </a:p>
          <a:p>
            <a:pPr fontAlgn="base"/>
            <a:r>
              <a:rPr lang="en-US" b="0" i="0" dirty="0">
                <a:effectLst/>
                <a:latin typeface="inherit"/>
              </a:rPr>
              <a:t>Function call syntax</a:t>
            </a:r>
          </a:p>
          <a:p>
            <a:pPr lvl="1" fontAlgn="base"/>
            <a:r>
              <a:rPr lang="en-US" sz="2800" dirty="0">
                <a:latin typeface="inherit"/>
              </a:rPr>
              <a:t>For above example: </a:t>
            </a:r>
          </a:p>
          <a:p>
            <a:pPr lvl="2" fontAlgn="base"/>
            <a:r>
              <a:rPr lang="en-US" sz="2400" dirty="0" err="1">
                <a:latin typeface="inherit"/>
              </a:rPr>
              <a:t>w</a:t>
            </a:r>
            <a:r>
              <a:rPr lang="en-US" sz="2400" b="0" i="0" dirty="0" err="1">
                <a:effectLst/>
                <a:latin typeface="inherit"/>
              </a:rPr>
              <a:t>eather_report</a:t>
            </a:r>
            <a:r>
              <a:rPr lang="en-US" sz="2400" b="0" i="0" dirty="0">
                <a:effectLst/>
                <a:latin typeface="inherit"/>
              </a:rPr>
              <a:t>()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400" b="0" i="0" dirty="0">
              <a:effectLst/>
              <a:latin typeface="inherit"/>
            </a:endParaRPr>
          </a:p>
          <a:p>
            <a:pPr lvl="1" fontAlgn="base"/>
            <a:endParaRPr lang="en-US" sz="14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dirty="0">
              <a:latin typeface="inherit"/>
            </a:endParaRPr>
          </a:p>
          <a:p>
            <a:pPr marL="0" indent="0" algn="l" fontAlgn="base">
              <a:buNone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endParaRPr lang="en-US" sz="1600" b="0" i="0" dirty="0">
              <a:effectLst/>
              <a:latin typeface="inherit"/>
            </a:endParaRPr>
          </a:p>
          <a:p>
            <a:endParaRPr lang="en-IN" sz="1600" dirty="0">
              <a:solidFill>
                <a:srgbClr val="00B0F0"/>
              </a:solidFill>
            </a:endParaRPr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1B6ECE27-FC01-DF40-11F7-B00C11C671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103" y="2646568"/>
            <a:ext cx="8460637" cy="2747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912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02F2E-3215-A041-C535-85E8088A9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Module 0.3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D795C-AC53-3F48-D141-95DEC5AA2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5606716"/>
          </a:xfrm>
        </p:spPr>
        <p:txBody>
          <a:bodyPr>
            <a:normAutofit fontScale="92500" lnSpcReduction="10000"/>
          </a:bodyPr>
          <a:lstStyle/>
          <a:p>
            <a:pPr lvl="1" fontAlgn="base"/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800" b="0" i="0" dirty="0">
                <a:effectLst/>
                <a:latin typeface="inherit"/>
              </a:rPr>
              <a:t>Function definition and execution are separate</a:t>
            </a:r>
          </a:p>
          <a:p>
            <a:pPr lvl="1" fontAlgn="base"/>
            <a:r>
              <a:rPr lang="en-US" dirty="0">
                <a:solidFill>
                  <a:schemeClr val="accent1"/>
                </a:solidFill>
                <a:latin typeface="inherit"/>
              </a:rPr>
              <a:t>Function definition </a:t>
            </a:r>
            <a:r>
              <a:rPr lang="en-US" dirty="0">
                <a:latin typeface="inherit"/>
              </a:rPr>
              <a:t>– you create a function</a:t>
            </a:r>
          </a:p>
          <a:p>
            <a:pPr lvl="1" fontAlgn="base"/>
            <a:r>
              <a:rPr lang="en-US" b="0" i="0" dirty="0">
                <a:solidFill>
                  <a:schemeClr val="accent1"/>
                </a:solidFill>
                <a:effectLst/>
                <a:latin typeface="inherit"/>
              </a:rPr>
              <a:t>Function execution </a:t>
            </a:r>
            <a:r>
              <a:rPr lang="en-US" b="0" i="0" dirty="0">
                <a:effectLst/>
                <a:latin typeface="inherit"/>
              </a:rPr>
              <a:t>– you call </a:t>
            </a:r>
            <a:r>
              <a:rPr lang="en-US" dirty="0">
                <a:latin typeface="inherit"/>
              </a:rPr>
              <a:t>the function</a:t>
            </a: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800" b="0" i="0" dirty="0">
                <a:effectLst/>
                <a:latin typeface="inherit"/>
              </a:rPr>
              <a:t>Variables defined inside functions are temporary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800" b="0" i="0" dirty="0">
                <a:effectLst/>
                <a:latin typeface="inherit"/>
              </a:rPr>
              <a:t>Arguments </a:t>
            </a:r>
          </a:p>
          <a:p>
            <a:pPr lvl="1" fontAlgn="base"/>
            <a:r>
              <a:rPr lang="en-US" dirty="0" err="1">
                <a:latin typeface="inherit"/>
              </a:rPr>
              <a:t>Eg</a:t>
            </a:r>
            <a:r>
              <a:rPr lang="en-US" dirty="0">
                <a:latin typeface="inherit"/>
              </a:rPr>
              <a:t>: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def sum</a:t>
            </a:r>
            <a:r>
              <a:rPr lang="en-US" dirty="0">
                <a:solidFill>
                  <a:schemeClr val="accent1"/>
                </a:solidFill>
                <a:latin typeface="inherit"/>
              </a:rPr>
              <a:t>(</a:t>
            </a:r>
            <a:r>
              <a:rPr lang="en-US" dirty="0" err="1">
                <a:solidFill>
                  <a:schemeClr val="accent1"/>
                </a:solidFill>
                <a:latin typeface="inherit"/>
              </a:rPr>
              <a:t>a,b</a:t>
            </a:r>
            <a:r>
              <a:rPr lang="en-US" dirty="0">
                <a:solidFill>
                  <a:schemeClr val="accent1"/>
                </a:solidFill>
                <a:latin typeface="inherit"/>
              </a:rPr>
              <a:t>)</a:t>
            </a:r>
            <a:r>
              <a:rPr lang="en-US" dirty="0">
                <a:latin typeface="inherit"/>
              </a:rPr>
              <a:t>:    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	c = </a:t>
            </a:r>
            <a:r>
              <a:rPr lang="en-US" dirty="0" err="1">
                <a:latin typeface="inherit"/>
              </a:rPr>
              <a:t>a+b</a:t>
            </a:r>
            <a:r>
              <a:rPr lang="en-US" dirty="0">
                <a:latin typeface="inherit"/>
              </a:rPr>
              <a:t>    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	return c    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x = 1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y = 2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z = sum</a:t>
            </a:r>
            <a:r>
              <a:rPr lang="en-US" dirty="0">
                <a:solidFill>
                  <a:schemeClr val="accent1"/>
                </a:solidFill>
                <a:latin typeface="inherit"/>
              </a:rPr>
              <a:t>(</a:t>
            </a:r>
            <a:r>
              <a:rPr lang="en-US" dirty="0" err="1">
                <a:solidFill>
                  <a:schemeClr val="accent1"/>
                </a:solidFill>
                <a:latin typeface="inherit"/>
              </a:rPr>
              <a:t>x,y</a:t>
            </a:r>
            <a:r>
              <a:rPr lang="en-US" dirty="0">
                <a:solidFill>
                  <a:schemeClr val="accent1"/>
                </a:solidFill>
                <a:latin typeface="inherit"/>
              </a:rPr>
              <a:t>)</a:t>
            </a:r>
          </a:p>
          <a:p>
            <a:pPr marL="914400" lvl="2" indent="0" fontAlgn="base">
              <a:buNone/>
            </a:pPr>
            <a:r>
              <a:rPr lang="en-US" dirty="0">
                <a:latin typeface="inherit"/>
              </a:rPr>
              <a:t>print(z)</a:t>
            </a:r>
            <a:endParaRPr lang="en-US" b="0" i="0" dirty="0">
              <a:effectLst/>
              <a:latin typeface="inherit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sz="2800" b="0" i="0" dirty="0">
                <a:effectLst/>
                <a:latin typeface="inherit"/>
              </a:rPr>
              <a:t>Tracing execution flow when calling functions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3929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5CF4-3D64-B957-D73D-4FF3DBC63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End of Module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DB844-2CF6-899B-1971-6951E19C79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hlinkClick r:id="rId2"/>
              </a:rPr>
              <a:t>0.3.2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62528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CEE99-0B31-8C9F-B53C-468579498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D03F4-3023-8DC3-044D-DCD76211E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C00000"/>
                </a:solidFill>
                <a:effectLst/>
                <a:latin typeface="inherit"/>
              </a:rPr>
              <a:t>Module 0.3 </a:t>
            </a:r>
            <a:r>
              <a:rPr lang="en-US" b="0" i="0" dirty="0">
                <a:effectLst/>
                <a:latin typeface="inherit"/>
              </a:rPr>
              <a:t>due on </a:t>
            </a:r>
            <a:r>
              <a:rPr lang="en-US" b="0" i="0" dirty="0">
                <a:solidFill>
                  <a:srgbClr val="C00000"/>
                </a:solidFill>
                <a:effectLst/>
                <a:latin typeface="inherit"/>
              </a:rPr>
              <a:t>17 Sep</a:t>
            </a:r>
            <a:r>
              <a:rPr lang="en-US" b="0" i="0" dirty="0">
                <a:effectLst/>
                <a:latin typeface="inherit"/>
              </a:rPr>
              <a:t> by end of day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C00000"/>
                </a:solidFill>
                <a:effectLst/>
                <a:latin typeface="inherit"/>
              </a:rPr>
              <a:t>Problem Set 0 </a:t>
            </a:r>
            <a:r>
              <a:rPr lang="en-US" b="0" i="0" dirty="0">
                <a:effectLst/>
                <a:latin typeface="inherit"/>
              </a:rPr>
              <a:t>is available, we have not covered all of the material, but you should be able to do some of the problems with what you know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436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x = 3</a:t>
            </a:r>
          </a:p>
          <a:p>
            <a:pPr marL="0" indent="0">
              <a:buNone/>
            </a:pPr>
            <a:r>
              <a:rPr lang="en-US" dirty="0"/>
              <a:t>x = x + 2</a:t>
            </a:r>
          </a:p>
          <a:p>
            <a:pPr marL="0" indent="0">
              <a:buNone/>
            </a:pPr>
            <a:r>
              <a:rPr lang="en-US" dirty="0"/>
              <a:t>print(x)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5</a:t>
            </a:r>
          </a:p>
          <a:p>
            <a:pPr marL="0" indent="0">
              <a:buNone/>
            </a:pP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9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s-ES" dirty="0"/>
              <a:t>y = 5</a:t>
            </a:r>
          </a:p>
          <a:p>
            <a:pPr marL="0" indent="0">
              <a:buNone/>
            </a:pPr>
            <a:r>
              <a:rPr lang="es-ES" dirty="0"/>
              <a:t>x += y</a:t>
            </a:r>
          </a:p>
          <a:p>
            <a:pPr marL="0" indent="0">
              <a:buNone/>
            </a:pPr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an error</a:t>
            </a:r>
          </a:p>
        </p:txBody>
      </p:sp>
    </p:spTree>
    <p:extLst>
      <p:ext uri="{BB962C8B-B14F-4D97-AF65-F5344CB8AC3E}">
        <p14:creationId xmlns:p14="http://schemas.microsoft.com/office/powerpoint/2010/main" val="969919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ES" dirty="0"/>
              <a:t>y = 1</a:t>
            </a:r>
          </a:p>
          <a:p>
            <a:pPr marL="0" indent="0">
              <a:buNone/>
            </a:pPr>
            <a:r>
              <a:rPr lang="es-ES" dirty="0"/>
              <a:t>x = 4/2</a:t>
            </a:r>
          </a:p>
          <a:p>
            <a:pPr marL="0" indent="0">
              <a:buNone/>
            </a:pPr>
            <a:r>
              <a:rPr lang="es-ES" dirty="0"/>
              <a:t>x += y</a:t>
            </a:r>
          </a:p>
          <a:p>
            <a:pPr marL="0" indent="0">
              <a:buNone/>
            </a:pPr>
            <a:r>
              <a:rPr lang="es-ES" dirty="0" err="1"/>
              <a:t>print</a:t>
            </a:r>
            <a:r>
              <a:rPr lang="es-ES" dirty="0"/>
              <a:t>(x)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program was intended to print: `3`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does not. Change line 2 so that this program results in the intended output.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x=4//2</a:t>
            </a:r>
          </a:p>
          <a:p>
            <a:pPr marL="0" indent="0">
              <a:buNone/>
            </a:pPr>
            <a:r>
              <a:rPr lang="en-US" dirty="0"/>
              <a:t>or anything that results in x as 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3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ES" dirty="0"/>
              <a:t>x = </a:t>
            </a:r>
            <a:r>
              <a:rPr lang="es-ES" dirty="0" err="1"/>
              <a:t>float</a:t>
            </a:r>
            <a:r>
              <a:rPr lang="es-ES" dirty="0"/>
              <a:t>(1)</a:t>
            </a:r>
          </a:p>
          <a:p>
            <a:pPr marL="0" indent="0">
              <a:buNone/>
            </a:pPr>
            <a:r>
              <a:rPr lang="es-ES" dirty="0"/>
              <a:t>y = 5 * 2 + 1</a:t>
            </a:r>
          </a:p>
          <a:p>
            <a:pPr marL="0" indent="0">
              <a:buNone/>
            </a:pPr>
            <a:r>
              <a:rPr lang="es-ES" dirty="0"/>
              <a:t>y = x % 2</a:t>
            </a:r>
          </a:p>
          <a:p>
            <a:pPr marL="0" indent="0">
              <a:buNone/>
            </a:pPr>
            <a:r>
              <a:rPr lang="es-ES" dirty="0" err="1"/>
              <a:t>print</a:t>
            </a:r>
            <a:r>
              <a:rPr lang="es-ES" dirty="0"/>
              <a:t>(x)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program was intended to print: `1`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does not. Change line 1 so that this program results in the intended output.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x=1</a:t>
            </a:r>
          </a:p>
          <a:p>
            <a:pPr marL="0" indent="0">
              <a:buNone/>
            </a:pPr>
            <a:r>
              <a:rPr lang="en-US" dirty="0"/>
              <a:t>or anything that results in x as integer 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21360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E28C3-ACAC-9B00-4EE1-F1432F02A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67C2-4C62-DCEB-681D-C15848223E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x = 5</a:t>
            </a:r>
          </a:p>
          <a:p>
            <a:pPr marL="0" indent="0">
              <a:buNone/>
            </a:pPr>
            <a:r>
              <a:rPr lang="en-US" dirty="0"/>
              <a:t>x = x + 2</a:t>
            </a:r>
          </a:p>
          <a:p>
            <a:pPr marL="0" indent="0">
              <a:buNone/>
            </a:pPr>
            <a:r>
              <a:rPr lang="en-US" dirty="0"/>
              <a:t>print(x)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IN" dirty="0">
                <a:solidFill>
                  <a:srgbClr val="0070C0"/>
                </a:solidFill>
              </a:rPr>
              <a:t>7</a:t>
            </a:r>
          </a:p>
          <a:p>
            <a:pPr marL="0" indent="0">
              <a:buNone/>
            </a:pP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01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14435-FFD1-950D-4755-EF06AD819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503F7-483C-DDE5-DB85-5C44FBBD1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1</a:t>
            </a:r>
          </a:p>
          <a:p>
            <a:pPr marL="0" indent="0">
              <a:buNone/>
            </a:pP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s-ES" dirty="0"/>
              <a:t>y = 5</a:t>
            </a:r>
          </a:p>
          <a:p>
            <a:pPr marL="0" indent="0">
              <a:buNone/>
            </a:pPr>
            <a:r>
              <a:rPr lang="es-ES" dirty="0"/>
              <a:t>y += 0.0</a:t>
            </a:r>
          </a:p>
          <a:p>
            <a:pPr marL="0" indent="0">
              <a:buNone/>
            </a:pPr>
            <a:r>
              <a:rPr lang="es-ES" dirty="0" err="1"/>
              <a:t>print</a:t>
            </a:r>
            <a:r>
              <a:rPr lang="es-ES" dirty="0"/>
              <a:t>(y)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the printed output of this program?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5.0</a:t>
            </a:r>
          </a:p>
        </p:txBody>
      </p:sp>
    </p:spTree>
    <p:extLst>
      <p:ext uri="{BB962C8B-B14F-4D97-AF65-F5344CB8AC3E}">
        <p14:creationId xmlns:p14="http://schemas.microsoft.com/office/powerpoint/2010/main" val="2291933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38333-BB9A-2433-C39F-3232563F5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Quiz Review – Version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8BA17-5658-F58F-CBF4-E9F14F419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478"/>
            <a:ext cx="10515600" cy="533975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Problem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s-ES" dirty="0"/>
              <a:t>y = 1</a:t>
            </a:r>
          </a:p>
          <a:p>
            <a:pPr marL="0" indent="0">
              <a:buNone/>
            </a:pPr>
            <a:r>
              <a:rPr lang="es-ES" dirty="0"/>
              <a:t>x = 4/2</a:t>
            </a:r>
          </a:p>
          <a:p>
            <a:pPr marL="0" indent="0">
              <a:buNone/>
            </a:pPr>
            <a:r>
              <a:rPr lang="es-ES" dirty="0"/>
              <a:t>x += y</a:t>
            </a:r>
          </a:p>
          <a:p>
            <a:pPr marL="0" indent="0">
              <a:buNone/>
            </a:pPr>
            <a:r>
              <a:rPr lang="es-ES" dirty="0" err="1"/>
              <a:t>print</a:t>
            </a:r>
            <a:r>
              <a:rPr lang="es-ES" dirty="0"/>
              <a:t>(x)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program was intended to print: `4`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does not. Change line 2 so that this program results in the intended output.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x=3</a:t>
            </a:r>
          </a:p>
          <a:p>
            <a:pPr marL="0" indent="0">
              <a:buNone/>
            </a:pPr>
            <a:r>
              <a:rPr lang="en-US" dirty="0"/>
              <a:t>or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anything that results in x as integer 3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19488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519</Words>
  <Application>Microsoft Office PowerPoint</Application>
  <PresentationFormat>Widescreen</PresentationFormat>
  <Paragraphs>143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inherit</vt:lpstr>
      <vt:lpstr>Office Theme</vt:lpstr>
      <vt:lpstr>Lab 3</vt:lpstr>
      <vt:lpstr>Announcement</vt:lpstr>
      <vt:lpstr>Quiz Review – Version 1</vt:lpstr>
      <vt:lpstr>Quiz Review – Version 1</vt:lpstr>
      <vt:lpstr>Quiz Review – Version 1</vt:lpstr>
      <vt:lpstr>Quiz Review – Version 1</vt:lpstr>
      <vt:lpstr>Quiz Review – Version 2</vt:lpstr>
      <vt:lpstr>Quiz Review – Version 2</vt:lpstr>
      <vt:lpstr>Quiz Review – Version 2</vt:lpstr>
      <vt:lpstr>Quiz Review – Version 2</vt:lpstr>
      <vt:lpstr>Module 0.3 Review</vt:lpstr>
      <vt:lpstr>Module 0.3 Review</vt:lpstr>
      <vt:lpstr>End of Module Problem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2</dc:title>
  <dc:creator>Boomika Karuppaiah</dc:creator>
  <cp:lastModifiedBy>Boomika Karuppaiah</cp:lastModifiedBy>
  <cp:revision>2</cp:revision>
  <dcterms:created xsi:type="dcterms:W3CDTF">2023-09-06T19:08:53Z</dcterms:created>
  <dcterms:modified xsi:type="dcterms:W3CDTF">2023-09-13T20:13:25Z</dcterms:modified>
</cp:coreProperties>
</file>