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AD356-DF43-4C36-BA32-47887112330D}" v="10" dt="2023-09-13T19:01:53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34EAD356-DF43-4C36-BA32-47887112330D}"/>
    <pc:docChg chg="undo custSel addSld delSld modSld">
      <pc:chgData name="Boomika Karuppaiah" userId="3f12a0000b74fade" providerId="LiveId" clId="{34EAD356-DF43-4C36-BA32-47887112330D}" dt="2023-09-13T20:13:14.777" v="605" actId="20577"/>
      <pc:docMkLst>
        <pc:docMk/>
      </pc:docMkLst>
      <pc:sldChg chg="modSp mod">
        <pc:chgData name="Boomika Karuppaiah" userId="3f12a0000b74fade" providerId="LiveId" clId="{34EAD356-DF43-4C36-BA32-47887112330D}" dt="2023-09-13T18:28:43.807" v="5" actId="20577"/>
        <pc:sldMkLst>
          <pc:docMk/>
          <pc:sldMk cId="1490069061" sldId="256"/>
        </pc:sldMkLst>
        <pc:spChg chg="mod">
          <ac:chgData name="Boomika Karuppaiah" userId="3f12a0000b74fade" providerId="LiveId" clId="{34EAD356-DF43-4C36-BA32-47887112330D}" dt="2023-09-13T18:28:24.853" v="0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34EAD356-DF43-4C36-BA32-47887112330D}" dt="2023-09-13T18:28:43.807" v="5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34EAD356-DF43-4C36-BA32-47887112330D}" dt="2023-09-13T18:30:43.852" v="16" actId="20577"/>
        <pc:sldMkLst>
          <pc:docMk/>
          <pc:sldMk cId="1137892060" sldId="257"/>
        </pc:sldMkLst>
        <pc:spChg chg="mod">
          <ac:chgData name="Boomika Karuppaiah" userId="3f12a0000b74fade" providerId="LiveId" clId="{34EAD356-DF43-4C36-BA32-47887112330D}" dt="2023-09-13T18:30:43.852" v="16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34EAD356-DF43-4C36-BA32-47887112330D}" dt="2023-09-13T18:31:36.262" v="25" actId="27636"/>
        <pc:sldMkLst>
          <pc:docMk/>
          <pc:sldMk cId="969919095" sldId="258"/>
        </pc:sldMkLst>
        <pc:spChg chg="mod">
          <ac:chgData name="Boomika Karuppaiah" userId="3f12a0000b74fade" providerId="LiveId" clId="{34EAD356-DF43-4C36-BA32-47887112330D}" dt="2023-09-13T18:31:36.262" v="25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addSp delSp modSp mod">
        <pc:chgData name="Boomika Karuppaiah" userId="3f12a0000b74fade" providerId="LiveId" clId="{34EAD356-DF43-4C36-BA32-47887112330D}" dt="2023-09-13T18:34:41.768" v="79" actId="22"/>
        <pc:sldMkLst>
          <pc:docMk/>
          <pc:sldMk cId="4163963548" sldId="259"/>
        </pc:sldMkLst>
        <pc:spChg chg="mod">
          <ac:chgData name="Boomika Karuppaiah" userId="3f12a0000b74fade" providerId="LiveId" clId="{34EAD356-DF43-4C36-BA32-47887112330D}" dt="2023-09-13T18:34:18.633" v="77" actId="20577"/>
          <ac:spMkLst>
            <pc:docMk/>
            <pc:sldMk cId="4163963548" sldId="259"/>
            <ac:spMk id="3" creationId="{6838BA17-5658-F58F-CBF4-E9F14F419E8A}"/>
          </ac:spMkLst>
        </pc:spChg>
        <pc:spChg chg="add del">
          <ac:chgData name="Boomika Karuppaiah" userId="3f12a0000b74fade" providerId="LiveId" clId="{34EAD356-DF43-4C36-BA32-47887112330D}" dt="2023-09-13T18:34:41.768" v="79" actId="22"/>
          <ac:spMkLst>
            <pc:docMk/>
            <pc:sldMk cId="4163963548" sldId="259"/>
            <ac:spMk id="5" creationId="{69B0BB10-BA84-EA77-AE2D-39566BFE1630}"/>
          </ac:spMkLst>
        </pc:spChg>
      </pc:sldChg>
      <pc:sldChg chg="modSp mod">
        <pc:chgData name="Boomika Karuppaiah" userId="3f12a0000b74fade" providerId="LiveId" clId="{34EAD356-DF43-4C36-BA32-47887112330D}" dt="2023-09-13T18:38:00.909" v="120" actId="27636"/>
        <pc:sldMkLst>
          <pc:docMk/>
          <pc:sldMk cId="1063019941" sldId="260"/>
        </pc:sldMkLst>
        <pc:spChg chg="mod">
          <ac:chgData name="Boomika Karuppaiah" userId="3f12a0000b74fade" providerId="LiveId" clId="{34EAD356-DF43-4C36-BA32-47887112330D}" dt="2023-09-13T18:38:00.909" v="120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34EAD356-DF43-4C36-BA32-47887112330D}" dt="2023-09-13T18:38:29.150" v="128" actId="20577"/>
        <pc:sldMkLst>
          <pc:docMk/>
          <pc:sldMk cId="2291933791" sldId="261"/>
        </pc:sldMkLst>
        <pc:spChg chg="mod">
          <ac:chgData name="Boomika Karuppaiah" userId="3f12a0000b74fade" providerId="LiveId" clId="{34EAD356-DF43-4C36-BA32-47887112330D}" dt="2023-09-13T18:38:29.150" v="128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34EAD356-DF43-4C36-BA32-47887112330D}" dt="2023-09-13T18:41:20.369" v="157" actId="20577"/>
        <pc:sldMkLst>
          <pc:docMk/>
          <pc:sldMk cId="3319488124" sldId="262"/>
        </pc:sldMkLst>
        <pc:spChg chg="mod">
          <ac:chgData name="Boomika Karuppaiah" userId="3f12a0000b74fade" providerId="LiveId" clId="{34EAD356-DF43-4C36-BA32-47887112330D}" dt="2023-09-13T18:41:20.369" v="157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34EAD356-DF43-4C36-BA32-47887112330D}" dt="2023-09-13T18:29:34.953" v="11" actId="207"/>
        <pc:sldMkLst>
          <pc:docMk/>
          <pc:sldMk cId="1524360743" sldId="263"/>
        </pc:sldMkLst>
        <pc:spChg chg="mod">
          <ac:chgData name="Boomika Karuppaiah" userId="3f12a0000b74fade" providerId="LiveId" clId="{34EAD356-DF43-4C36-BA32-47887112330D}" dt="2023-09-13T18:29:34.953" v="11" actId="207"/>
          <ac:spMkLst>
            <pc:docMk/>
            <pc:sldMk cId="1524360743" sldId="263"/>
            <ac:spMk id="3" creationId="{89BD03F4-3023-8DC3-044D-DCD76211E77A}"/>
          </ac:spMkLst>
        </pc:spChg>
      </pc:sldChg>
      <pc:sldChg chg="addSp delSp modSp del mod">
        <pc:chgData name="Boomika Karuppaiah" userId="3f12a0000b74fade" providerId="LiveId" clId="{34EAD356-DF43-4C36-BA32-47887112330D}" dt="2023-09-13T18:52:59.436" v="188" actId="47"/>
        <pc:sldMkLst>
          <pc:docMk/>
          <pc:sldMk cId="2285486818" sldId="264"/>
        </pc:sldMkLst>
        <pc:spChg chg="mod">
          <ac:chgData name="Boomika Karuppaiah" userId="3f12a0000b74fade" providerId="LiveId" clId="{34EAD356-DF43-4C36-BA32-47887112330D}" dt="2023-09-13T18:44:23.657" v="175" actId="20577"/>
          <ac:spMkLst>
            <pc:docMk/>
            <pc:sldMk cId="2285486818" sldId="264"/>
            <ac:spMk id="2" creationId="{431AD937-3F33-584E-C8E1-6F4FBBF1F79E}"/>
          </ac:spMkLst>
        </pc:spChg>
        <pc:spChg chg="mod">
          <ac:chgData name="Boomika Karuppaiah" userId="3f12a0000b74fade" providerId="LiveId" clId="{34EAD356-DF43-4C36-BA32-47887112330D}" dt="2023-09-13T18:44:44.744" v="177" actId="27636"/>
          <ac:spMkLst>
            <pc:docMk/>
            <pc:sldMk cId="2285486818" sldId="264"/>
            <ac:spMk id="3" creationId="{3D05E3F1-9BA6-964C-199C-AD5022284D5E}"/>
          </ac:spMkLst>
        </pc:spChg>
        <pc:spChg chg="add del">
          <ac:chgData name="Boomika Karuppaiah" userId="3f12a0000b74fade" providerId="LiveId" clId="{34EAD356-DF43-4C36-BA32-47887112330D}" dt="2023-09-13T18:52:52.135" v="186" actId="22"/>
          <ac:spMkLst>
            <pc:docMk/>
            <pc:sldMk cId="2285486818" sldId="264"/>
            <ac:spMk id="5" creationId="{20F98AB9-7B78-AB16-9811-DE37E7815290}"/>
          </ac:spMkLst>
        </pc:spChg>
      </pc:sldChg>
      <pc:sldChg chg="addSp delSp modSp mod">
        <pc:chgData name="Boomika Karuppaiah" userId="3f12a0000b74fade" providerId="LiveId" clId="{34EAD356-DF43-4C36-BA32-47887112330D}" dt="2023-09-13T19:04:56.210" v="450" actId="1076"/>
        <pc:sldMkLst>
          <pc:docMk/>
          <pc:sldMk cId="3716912165" sldId="265"/>
        </pc:sldMkLst>
        <pc:spChg chg="mod">
          <ac:chgData name="Boomika Karuppaiah" userId="3f12a0000b74fade" providerId="LiveId" clId="{34EAD356-DF43-4C36-BA32-47887112330D}" dt="2023-09-13T19:00:37.376" v="25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34EAD356-DF43-4C36-BA32-47887112330D}" dt="2023-09-13T19:04:49.414" v="448" actId="27636"/>
          <ac:spMkLst>
            <pc:docMk/>
            <pc:sldMk cId="3716912165" sldId="265"/>
            <ac:spMk id="3" creationId="{50CFAFEA-FCCC-D54A-011E-59FF28458D19}"/>
          </ac:spMkLst>
        </pc:spChg>
        <pc:spChg chg="add del">
          <ac:chgData name="Boomika Karuppaiah" userId="3f12a0000b74fade" providerId="LiveId" clId="{34EAD356-DF43-4C36-BA32-47887112330D}" dt="2023-09-13T19:01:53.644" v="262"/>
          <ac:spMkLst>
            <pc:docMk/>
            <pc:sldMk cId="3716912165" sldId="265"/>
            <ac:spMk id="6" creationId="{381CCDDB-B583-9B55-E348-B02B2B5FC517}"/>
          </ac:spMkLst>
        </pc:spChg>
        <pc:picChg chg="add mod">
          <ac:chgData name="Boomika Karuppaiah" userId="3f12a0000b74fade" providerId="LiveId" clId="{34EAD356-DF43-4C36-BA32-47887112330D}" dt="2023-09-13T19:04:56.210" v="450" actId="1076"/>
          <ac:picMkLst>
            <pc:docMk/>
            <pc:sldMk cId="3716912165" sldId="265"/>
            <ac:picMk id="5" creationId="{1B6ECE27-FC01-DF40-11F7-B00C11C671C8}"/>
          </ac:picMkLst>
        </pc:picChg>
      </pc:sldChg>
      <pc:sldChg chg="addSp delSp modSp mod">
        <pc:chgData name="Boomika Karuppaiah" userId="3f12a0000b74fade" providerId="LiveId" clId="{34EAD356-DF43-4C36-BA32-47887112330D}" dt="2023-09-13T19:16:06.672" v="604" actId="207"/>
        <pc:sldMkLst>
          <pc:docMk/>
          <pc:sldMk cId="4093929442" sldId="266"/>
        </pc:sldMkLst>
        <pc:spChg chg="mod">
          <ac:chgData name="Boomika Karuppaiah" userId="3f12a0000b74fade" providerId="LiveId" clId="{34EAD356-DF43-4C36-BA32-47887112330D}" dt="2023-09-13T19:00:39.560" v="251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34EAD356-DF43-4C36-BA32-47887112330D}" dt="2023-09-13T19:16:06.672" v="604" actId="207"/>
          <ac:spMkLst>
            <pc:docMk/>
            <pc:sldMk cId="4093929442" sldId="266"/>
            <ac:spMk id="3" creationId="{69DD795C-AC53-3F48-D141-95DEC5AA2D63}"/>
          </ac:spMkLst>
        </pc:spChg>
        <pc:spChg chg="add del">
          <ac:chgData name="Boomika Karuppaiah" userId="3f12a0000b74fade" providerId="LiveId" clId="{34EAD356-DF43-4C36-BA32-47887112330D}" dt="2023-09-13T19:01:01.014" v="254"/>
          <ac:spMkLst>
            <pc:docMk/>
            <pc:sldMk cId="4093929442" sldId="266"/>
            <ac:spMk id="4" creationId="{6661968F-4C63-90A0-5913-0C1E1CA20CE3}"/>
          </ac:spMkLst>
        </pc:spChg>
        <pc:spChg chg="add del">
          <ac:chgData name="Boomika Karuppaiah" userId="3f12a0000b74fade" providerId="LiveId" clId="{34EAD356-DF43-4C36-BA32-47887112330D}" dt="2023-09-13T19:01:02.880" v="256"/>
          <ac:spMkLst>
            <pc:docMk/>
            <pc:sldMk cId="4093929442" sldId="266"/>
            <ac:spMk id="5" creationId="{2C191BC9-C1D4-18B8-B992-97D4F05FF162}"/>
          </ac:spMkLst>
        </pc:spChg>
      </pc:sldChg>
      <pc:sldChg chg="modSp mod">
        <pc:chgData name="Boomika Karuppaiah" userId="3f12a0000b74fade" providerId="LiveId" clId="{34EAD356-DF43-4C36-BA32-47887112330D}" dt="2023-09-13T18:45:02.255" v="184" actId="20577"/>
        <pc:sldMkLst>
          <pc:docMk/>
          <pc:sldMk cId="1962528031" sldId="267"/>
        </pc:sldMkLst>
        <pc:spChg chg="mod">
          <ac:chgData name="Boomika Karuppaiah" userId="3f12a0000b74fade" providerId="LiveId" clId="{34EAD356-DF43-4C36-BA32-47887112330D}" dt="2023-09-13T18:45:02.255" v="184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modSp add mod">
        <pc:chgData name="Boomika Karuppaiah" userId="3f12a0000b74fade" providerId="LiveId" clId="{34EAD356-DF43-4C36-BA32-47887112330D}" dt="2023-09-13T18:37:40.162" v="114" actId="20577"/>
        <pc:sldMkLst>
          <pc:docMk/>
          <pc:sldMk cId="3421360743" sldId="268"/>
        </pc:sldMkLst>
        <pc:spChg chg="mod">
          <ac:chgData name="Boomika Karuppaiah" userId="3f12a0000b74fade" providerId="LiveId" clId="{34EAD356-DF43-4C36-BA32-47887112330D}" dt="2023-09-13T18:37:40.162" v="114" actId="20577"/>
          <ac:spMkLst>
            <pc:docMk/>
            <pc:sldMk cId="3421360743" sldId="268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34EAD356-DF43-4C36-BA32-47887112330D}" dt="2023-09-13T20:13:14.777" v="605" actId="20577"/>
        <pc:sldMkLst>
          <pc:docMk/>
          <pc:sldMk cId="3734514517" sldId="269"/>
        </pc:sldMkLst>
        <pc:spChg chg="mod">
          <ac:chgData name="Boomika Karuppaiah" userId="3f12a0000b74fade" providerId="LiveId" clId="{34EAD356-DF43-4C36-BA32-47887112330D}" dt="2023-09-13T20:13:14.777" v="605" actId="20577"/>
          <ac:spMkLst>
            <pc:docMk/>
            <pc:sldMk cId="3734514517" sldId="269"/>
            <ac:spMk id="3" creationId="{6838BA17-5658-F58F-CBF4-E9F14F419E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0/module0.3.html#problem-0.3.2-4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x = </a:t>
            </a:r>
            <a:r>
              <a:rPr lang="es-ES" dirty="0" err="1"/>
              <a:t>int</a:t>
            </a:r>
            <a:r>
              <a:rPr lang="es-ES" dirty="0"/>
              <a:t>(1)</a:t>
            </a:r>
          </a:p>
          <a:p>
            <a:pPr marL="0" indent="0">
              <a:buNone/>
            </a:pPr>
            <a:r>
              <a:rPr lang="es-ES" dirty="0"/>
              <a:t>y = 5 * 2 + x</a:t>
            </a:r>
          </a:p>
          <a:p>
            <a:pPr marL="0" indent="0">
              <a:buNone/>
            </a:pPr>
            <a:r>
              <a:rPr lang="es-ES" dirty="0"/>
              <a:t>y </a:t>
            </a:r>
            <a:r>
              <a:rPr lang="es-ES"/>
              <a:t>= 0</a:t>
            </a:r>
            <a:endParaRPr lang="es-ES" dirty="0"/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`0`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1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x=2</a:t>
            </a:r>
          </a:p>
          <a:p>
            <a:pPr marL="0" indent="0">
              <a:buNone/>
            </a:pP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anything that results in x as an even integer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 fontScale="92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Functions </a:t>
            </a:r>
          </a:p>
          <a:p>
            <a:pPr lvl="1" fontAlgn="base"/>
            <a:r>
              <a:rPr lang="en-US" sz="2800" dirty="0">
                <a:latin typeface="inherit"/>
              </a:rPr>
              <a:t>Reusable blocks of code</a:t>
            </a:r>
            <a:endParaRPr lang="en-US" sz="28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Function definition syntax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fontAlgn="base"/>
            <a:r>
              <a:rPr lang="en-US" b="0" i="0" dirty="0">
                <a:effectLst/>
                <a:latin typeface="inherit"/>
              </a:rPr>
              <a:t>Function call syntax</a:t>
            </a:r>
          </a:p>
          <a:p>
            <a:pPr lvl="1" fontAlgn="base"/>
            <a:r>
              <a:rPr lang="en-US" sz="2800" dirty="0">
                <a:latin typeface="inherit"/>
              </a:rPr>
              <a:t>For above example: </a:t>
            </a:r>
          </a:p>
          <a:p>
            <a:pPr lvl="2" fontAlgn="base"/>
            <a:r>
              <a:rPr lang="en-US" sz="2400" dirty="0" err="1">
                <a:latin typeface="inherit"/>
              </a:rPr>
              <a:t>w</a:t>
            </a:r>
            <a:r>
              <a:rPr lang="en-US" sz="2400" b="0" i="0" dirty="0" err="1">
                <a:effectLst/>
                <a:latin typeface="inherit"/>
              </a:rPr>
              <a:t>eather_report</a:t>
            </a:r>
            <a:r>
              <a:rPr lang="en-US" sz="2400" b="0" i="0" dirty="0">
                <a:effectLst/>
                <a:latin typeface="inherit"/>
              </a:rPr>
              <a:t>()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1B6ECE27-FC01-DF40-11F7-B00C11C67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03" y="2646568"/>
            <a:ext cx="8460637" cy="27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2F2E-3215-A041-C535-85E8088A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D795C-AC53-3F48-D141-95DEC5AA2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606716"/>
          </a:xfrm>
        </p:spPr>
        <p:txBody>
          <a:bodyPr>
            <a:normAutofit fontScale="92500" lnSpcReduction="10000"/>
          </a:bodyPr>
          <a:lstStyle/>
          <a:p>
            <a:pPr lvl="1" fontAlgn="base"/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Function definition and execution are separate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Function definition </a:t>
            </a:r>
            <a:r>
              <a:rPr lang="en-US" dirty="0">
                <a:latin typeface="inherit"/>
              </a:rPr>
              <a:t>– you create a function</a:t>
            </a:r>
          </a:p>
          <a:p>
            <a:pPr lvl="1" fontAlgn="base"/>
            <a:r>
              <a:rPr lang="en-US" b="0" i="0" dirty="0">
                <a:solidFill>
                  <a:schemeClr val="accent1"/>
                </a:solidFill>
                <a:effectLst/>
                <a:latin typeface="inherit"/>
              </a:rPr>
              <a:t>Function execution </a:t>
            </a:r>
            <a:r>
              <a:rPr lang="en-US" b="0" i="0" dirty="0">
                <a:effectLst/>
                <a:latin typeface="inherit"/>
              </a:rPr>
              <a:t>– you call </a:t>
            </a:r>
            <a:r>
              <a:rPr lang="en-US" dirty="0">
                <a:latin typeface="inherit"/>
              </a:rPr>
              <a:t>the function</a:t>
            </a: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Variables defined inside functions are temporary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Arguments </a:t>
            </a:r>
          </a:p>
          <a:p>
            <a:pPr lvl="1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def sum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a,b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)</a:t>
            </a:r>
            <a:r>
              <a:rPr lang="en-US" dirty="0">
                <a:latin typeface="inherit"/>
              </a:rPr>
              <a:t>: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c = </a:t>
            </a:r>
            <a:r>
              <a:rPr lang="en-US" dirty="0" err="1">
                <a:latin typeface="inherit"/>
              </a:rPr>
              <a:t>a+b</a:t>
            </a:r>
            <a:r>
              <a:rPr lang="en-US" dirty="0">
                <a:latin typeface="inherit"/>
              </a:rPr>
              <a:t>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return c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x = 1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y = 2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z = sum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x,y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print(z)</a:t>
            </a: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Tracing execution flow when calling functions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392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0.3.2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inherit"/>
              </a:rPr>
              <a:t>Module 0.3 </a:t>
            </a:r>
            <a:r>
              <a:rPr lang="en-US" b="0" i="0" dirty="0">
                <a:effectLst/>
                <a:latin typeface="inherit"/>
              </a:rPr>
              <a:t>due on </a:t>
            </a:r>
            <a:r>
              <a:rPr lang="en-US" b="0" i="0" dirty="0">
                <a:solidFill>
                  <a:srgbClr val="C00000"/>
                </a:solidFill>
                <a:effectLst/>
                <a:latin typeface="inherit"/>
              </a:rPr>
              <a:t>17 Sep</a:t>
            </a:r>
            <a:r>
              <a:rPr lang="en-US" b="0" i="0" dirty="0">
                <a:effectLst/>
                <a:latin typeface="inherit"/>
              </a:rPr>
              <a:t> by end of day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inherit"/>
              </a:rPr>
              <a:t>Problem Set 0 </a:t>
            </a:r>
            <a:r>
              <a:rPr lang="en-US" b="0" i="0" dirty="0">
                <a:effectLst/>
                <a:latin typeface="inherit"/>
              </a:rPr>
              <a:t>is available, we have not covered all of the material, but you should be able to do some of the problems with what you know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3</a:t>
            </a:r>
          </a:p>
          <a:p>
            <a:pPr marL="0" indent="0">
              <a:buNone/>
            </a:pPr>
            <a:r>
              <a:rPr lang="en-US" dirty="0"/>
              <a:t>x = x + 2</a:t>
            </a:r>
          </a:p>
          <a:p>
            <a:pPr marL="0" indent="0">
              <a:buNone/>
            </a:pPr>
            <a:r>
              <a:rPr lang="en-US" dirty="0"/>
              <a:t>print(x)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5</a:t>
            </a:r>
          </a:p>
          <a:p>
            <a:pPr marL="0" indent="0">
              <a:buNone/>
            </a:pP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dirty="0"/>
              <a:t>y = 5</a:t>
            </a:r>
          </a:p>
          <a:p>
            <a:pPr marL="0" indent="0">
              <a:buNone/>
            </a:pPr>
            <a:r>
              <a:rPr lang="es-ES" dirty="0"/>
              <a:t>x += y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 error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y = 1</a:t>
            </a:r>
          </a:p>
          <a:p>
            <a:pPr marL="0" indent="0">
              <a:buNone/>
            </a:pPr>
            <a:r>
              <a:rPr lang="es-ES" dirty="0"/>
              <a:t>x = 4/2</a:t>
            </a:r>
          </a:p>
          <a:p>
            <a:pPr marL="0" indent="0">
              <a:buNone/>
            </a:pPr>
            <a:r>
              <a:rPr lang="es-ES" dirty="0"/>
              <a:t>x += y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`3`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x=4//2</a:t>
            </a:r>
          </a:p>
          <a:p>
            <a:pPr marL="0" indent="0">
              <a:buNone/>
            </a:pPr>
            <a:r>
              <a:rPr lang="en-US" dirty="0"/>
              <a:t>or anything that results in x as 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x = </a:t>
            </a:r>
            <a:r>
              <a:rPr lang="es-ES" dirty="0" err="1"/>
              <a:t>float</a:t>
            </a:r>
            <a:r>
              <a:rPr lang="es-ES" dirty="0"/>
              <a:t>(1)</a:t>
            </a:r>
          </a:p>
          <a:p>
            <a:pPr marL="0" indent="0">
              <a:buNone/>
            </a:pPr>
            <a:r>
              <a:rPr lang="es-ES" dirty="0"/>
              <a:t>y = 5 * 2 + 1</a:t>
            </a:r>
          </a:p>
          <a:p>
            <a:pPr marL="0" indent="0">
              <a:buNone/>
            </a:pPr>
            <a:r>
              <a:rPr lang="es-ES" dirty="0"/>
              <a:t>y = x % 2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`1`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1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x=1</a:t>
            </a:r>
          </a:p>
          <a:p>
            <a:pPr marL="0" indent="0">
              <a:buNone/>
            </a:pPr>
            <a:r>
              <a:rPr lang="en-US" dirty="0"/>
              <a:t>or anything that results in x as integer 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5</a:t>
            </a:r>
          </a:p>
          <a:p>
            <a:pPr marL="0" indent="0">
              <a:buNone/>
            </a:pPr>
            <a:r>
              <a:rPr lang="en-US" dirty="0"/>
              <a:t>x = x + 2</a:t>
            </a:r>
          </a:p>
          <a:p>
            <a:pPr marL="0" indent="0">
              <a:buNone/>
            </a:pPr>
            <a:r>
              <a:rPr lang="en-US" dirty="0"/>
              <a:t>print(x)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7</a:t>
            </a:r>
          </a:p>
          <a:p>
            <a:pPr marL="0" indent="0">
              <a:buNone/>
            </a:pP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dirty="0"/>
              <a:t>y = 5</a:t>
            </a:r>
          </a:p>
          <a:p>
            <a:pPr marL="0" indent="0">
              <a:buNone/>
            </a:pPr>
            <a:r>
              <a:rPr lang="es-ES" dirty="0"/>
              <a:t>y += 0.0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5.0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y = 1</a:t>
            </a:r>
          </a:p>
          <a:p>
            <a:pPr marL="0" indent="0">
              <a:buNone/>
            </a:pPr>
            <a:r>
              <a:rPr lang="es-ES" dirty="0"/>
              <a:t>x = 4/2</a:t>
            </a:r>
          </a:p>
          <a:p>
            <a:pPr marL="0" indent="0">
              <a:buNone/>
            </a:pPr>
            <a:r>
              <a:rPr lang="es-ES" dirty="0"/>
              <a:t>x += y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`4`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x=3</a:t>
            </a:r>
          </a:p>
          <a:p>
            <a:pPr marL="0" indent="0">
              <a:buNone/>
            </a:pP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anything that results in x as integer 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519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Office Theme</vt:lpstr>
      <vt:lpstr>Lab 3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0.3 Review</vt:lpstr>
      <vt:lpstr>Module 0.3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2</cp:revision>
  <dcterms:created xsi:type="dcterms:W3CDTF">2023-09-06T19:08:53Z</dcterms:created>
  <dcterms:modified xsi:type="dcterms:W3CDTF">2023-09-13T20:13:25Z</dcterms:modified>
</cp:coreProperties>
</file>